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C1DD-99D9-4285-A16E-34EF46D60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67F59-695C-4871-AB57-505069B4E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EE590-547D-4F7D-B6CE-87382F80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C6E1-D2F5-465F-A09C-677E6DB5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95EF6-E024-433C-A07A-167083FB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5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57D1-9A83-4CCC-9892-35848162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27ACE-C27D-4DF0-ADBB-927B10314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4BD61-CBB1-4EC3-97A6-3569CED3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62151-55C3-4C39-A851-BC538777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22AFD-8336-44CB-A1DF-5A00FC8F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1EA34-7357-4B47-BD47-19794E700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6806E-86B9-4698-B97C-D75250F54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5A2B9-C27C-46BA-9EE0-A7E9820A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C93A5-9083-4D13-8A1E-87F8C014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1732-BBD7-4966-A95E-1240D9BE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1ED9-108B-44F5-BA9B-D61A873B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5FADD-593C-466A-B9A8-458AA3010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4B294-C6D6-4DD3-9670-9279E2B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FC9DE-A785-4DA8-9074-963B26F4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8BB27-823C-4FCF-B54E-40BD17E2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4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7899-80D4-4E70-B629-3DB3CB7A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BE433-B7DB-4A5C-8572-45AE04900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8BA67-F2C8-4C5F-875F-C940FA4B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B4F80-BA35-43D7-A680-BC58E638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72EA7-865E-452A-8CB0-AADC9C0E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86B4-0BB9-4E52-A08E-90709B31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F87-CDFE-4560-837D-D4DE47356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4584E-057B-4770-A450-AA47B3EEF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C81DA-B293-474B-9ED2-680C4B20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2CE58-9C91-4EC5-969D-659DEA9E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C4C06-FD2D-4DD2-B795-FA8CF5AF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4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47C14-34AD-4CA6-ABF8-AD0E6990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C5C0B-A425-419D-B3E3-9A3C7FFE7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D05AE-D465-454B-85EE-C20DD682F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A66B6-1327-4770-BA8B-8EC1B75C8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52EFC-ABD9-4A94-BC75-F8385378B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1A3FF-3EE7-4BDB-937A-EF16D423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A4131-B424-4045-A656-F2954D2E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9234D5-8A9E-461E-8B60-0AAFB18F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1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7622-C264-4ED6-8F0A-27EFE5E7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B8E31-273A-4C3D-A751-119FE187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E4433-6597-435B-AA8F-590E59B1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7CB50-E2D1-47E4-A17D-0DE1B060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5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74E95-32A8-454A-8513-C7B6163D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7AC92-5EA9-4E7D-AD68-2298D113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6B4B6-D5CA-4B50-A1B4-490DE760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2C6F-7AA8-4CD7-98A1-15770F9A0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62458-C595-48BA-8BD8-E2AB559FC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128A1-10E8-4DDA-8C28-05D611723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95DF7-7CD5-42EF-8ECE-C47C6DAA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56CE9-FAA8-4F17-9EF9-A17B60E8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FEF33-C9E9-4A11-B8B9-C1B814F7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8515-4284-473C-8AEE-C8A94DF4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1F67F-F369-45E7-8614-4535BB12C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98653-DF99-41FD-B636-C1522E4F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47B96-810A-44EB-B6CC-6E45AD82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306C4-FFAD-41FB-B8DE-C9C6B7B0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5CB86-23CF-4C14-A928-41AAFD91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4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456AE-7CB9-409E-83FA-2588B37B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70B0-1E58-4DA4-A2EB-233C1E0A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42C85-2C14-4653-8A02-90FCB1067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1D1A-4008-42C0-8B3C-250BE3572DAB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B76F-9A35-4E49-B061-ED20A3FF4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098EC-45BA-446E-98AD-2E788C1BF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B151-779F-4B1C-B12B-7657B45FF2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BBCC9D-2403-4E6F-9157-D1F5E8903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3925" y="143461"/>
            <a:ext cx="4026687" cy="253795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600" dirty="0"/>
              <a:t>Reception Summer 1</a:t>
            </a:r>
          </a:p>
          <a:p>
            <a:r>
              <a:rPr lang="en-US" sz="1600" dirty="0"/>
              <a:t>        Topics: What do I eat? </a:t>
            </a:r>
          </a:p>
          <a:p>
            <a:r>
              <a:rPr lang="en-GB" sz="1600" dirty="0"/>
              <a:t>Summer</a:t>
            </a:r>
          </a:p>
          <a:p>
            <a:r>
              <a:rPr lang="en-US" sz="1600" dirty="0"/>
              <a:t>Key texts:</a:t>
            </a:r>
          </a:p>
          <a:p>
            <a:pPr algn="l"/>
            <a:r>
              <a:rPr lang="en-US" sz="1600" dirty="0"/>
              <a:t>  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E3C8C7-7FF1-4C15-8CC3-7DE199ACD2D3}"/>
              </a:ext>
            </a:extLst>
          </p:cNvPr>
          <p:cNvSpPr txBox="1"/>
          <p:nvPr/>
        </p:nvSpPr>
        <p:spPr>
          <a:xfrm>
            <a:off x="217698" y="35269"/>
            <a:ext cx="4138152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Personal, Social and Emotional Development</a:t>
            </a:r>
          </a:p>
          <a:p>
            <a:r>
              <a:rPr lang="en-US" sz="1200" dirty="0"/>
              <a:t>Children will learn to: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show perseverance when faced with challenges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deal with emotions, making things right and how to make amends for previous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 and talk about factors  that support their overall health and wellbeing,  regular physical activity , healthy eating, tooth brushing, sensible amounts of ‘screen time’, and having a good sleep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3FE021-7870-462E-BDE5-2C0070443091}"/>
              </a:ext>
            </a:extLst>
          </p:cNvPr>
          <p:cNvSpPr txBox="1"/>
          <p:nvPr/>
        </p:nvSpPr>
        <p:spPr>
          <a:xfrm>
            <a:off x="217697" y="1789595"/>
            <a:ext cx="4138152" cy="21236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Communication and Language </a:t>
            </a:r>
          </a:p>
          <a:p>
            <a:r>
              <a:rPr lang="en-US" sz="1200" dirty="0"/>
              <a:t>Children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learning to talk about, predict and change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imagining and recreating roles in real life situations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using tenses past, present and future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making up their own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articulating their ideas and thoughts in well-formed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to make up their own stories with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asking ‘How?’ and ‘Why?’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retelling simple events in the correct order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BF1B4-FA3E-43FB-A8F4-A341E7883508}"/>
              </a:ext>
            </a:extLst>
          </p:cNvPr>
          <p:cNvSpPr txBox="1"/>
          <p:nvPr/>
        </p:nvSpPr>
        <p:spPr>
          <a:xfrm>
            <a:off x="217697" y="3945673"/>
            <a:ext cx="4128546" cy="138499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Physical Development </a:t>
            </a:r>
          </a:p>
          <a:p>
            <a:r>
              <a:rPr lang="en-US" sz="1200" dirty="0"/>
              <a:t>Children will learn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combine different movements with ease and fluency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continue to develop their small motor skills so that they can use a range of tools competently, safely, and confidently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develop overall body strength, balance, co ordination and agility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6BCBA-B5E5-4EB7-A169-E20DD6114669}"/>
              </a:ext>
            </a:extLst>
          </p:cNvPr>
          <p:cNvSpPr txBox="1"/>
          <p:nvPr/>
        </p:nvSpPr>
        <p:spPr>
          <a:xfrm>
            <a:off x="8664243" y="143461"/>
            <a:ext cx="3346367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Literacy</a:t>
            </a:r>
          </a:p>
          <a:p>
            <a:r>
              <a:rPr lang="en-US" sz="1200" dirty="0"/>
              <a:t>Children will be: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engaging in a range of fiction and fact books and identifying the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reading simple phrases and sentences made up of words with known letter–sound correspondences and, where necessary, a few exception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forming capital letters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to hear, say and write simple words using their phonic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writing for a purpose e.g. labelling pictures, writing captions, facts, stories  and simple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writing menu’s and simple recipes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enjoying poetry including some with rhyme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1F51C4-243A-4CDF-8BD1-AC285F6BD39A}"/>
              </a:ext>
            </a:extLst>
          </p:cNvPr>
          <p:cNvSpPr txBox="1"/>
          <p:nvPr/>
        </p:nvSpPr>
        <p:spPr>
          <a:xfrm>
            <a:off x="8664242" y="3190449"/>
            <a:ext cx="3346367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Mathematics </a:t>
            </a:r>
          </a:p>
          <a:p>
            <a:r>
              <a:rPr lang="en-US" sz="1200" dirty="0"/>
              <a:t>Children will be learning: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count, recognize and order numbers to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</a:t>
            </a:r>
            <a:r>
              <a:rPr lang="en-US" sz="1200" dirty="0" err="1"/>
              <a:t>subitise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find different ways to find the total of two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double, halve and  share practically  </a:t>
            </a:r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A6CB5C-B689-4C1E-8DD4-07E22CCBDE17}"/>
              </a:ext>
            </a:extLst>
          </p:cNvPr>
          <p:cNvSpPr txBox="1"/>
          <p:nvPr/>
        </p:nvSpPr>
        <p:spPr>
          <a:xfrm>
            <a:off x="217700" y="5363088"/>
            <a:ext cx="4138149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Understanding the World  </a:t>
            </a:r>
          </a:p>
          <a:p>
            <a:r>
              <a:rPr lang="en-US" sz="1200" dirty="0"/>
              <a:t>Children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exploring and recording the seasonal changes in Summer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going on walks around the school to observe seasonal changes and the local environment, flora and fauna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looking at life in Africa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about where food comes from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8DCA3-4631-4A50-A753-FB75C07B9D53}"/>
              </a:ext>
            </a:extLst>
          </p:cNvPr>
          <p:cNvSpPr txBox="1"/>
          <p:nvPr/>
        </p:nvSpPr>
        <p:spPr>
          <a:xfrm>
            <a:off x="8664242" y="4632195"/>
            <a:ext cx="3346367" cy="19389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Expressive Arts and Design   </a:t>
            </a:r>
          </a:p>
          <a:p>
            <a:r>
              <a:rPr lang="en-US" sz="1200" dirty="0"/>
              <a:t>Children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looking at African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role playing in the cafe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discussing change/ patterns as the music develops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how to join materials to make a new effect </a:t>
            </a:r>
            <a:r>
              <a:rPr lang="en-US" sz="1200" dirty="0" err="1"/>
              <a:t>eg</a:t>
            </a:r>
            <a:r>
              <a:rPr lang="en-US" sz="1200" dirty="0"/>
              <a:t>: cutting, sticking, joining </a:t>
            </a:r>
            <a:r>
              <a:rPr lang="en-US" sz="1200" dirty="0" err="1"/>
              <a:t>etc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to represent their ideas through art and design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7B60B4C-4349-4CA3-B812-628ACEBD15C0}"/>
              </a:ext>
            </a:extLst>
          </p:cNvPr>
          <p:cNvSpPr txBox="1">
            <a:spLocks/>
          </p:cNvSpPr>
          <p:nvPr/>
        </p:nvSpPr>
        <p:spPr>
          <a:xfrm>
            <a:off x="4895412" y="2772264"/>
            <a:ext cx="3037264" cy="3796657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Characteristics of effective learning  </a:t>
            </a:r>
          </a:p>
          <a:p>
            <a:r>
              <a:rPr lang="en-US" sz="1200" b="1" dirty="0"/>
              <a:t>Playing and exploring – engagement </a:t>
            </a:r>
          </a:p>
          <a:p>
            <a:r>
              <a:rPr lang="en-US" sz="1200" dirty="0"/>
              <a:t>Finding out and exploring</a:t>
            </a:r>
          </a:p>
          <a:p>
            <a:r>
              <a:rPr lang="en-US" sz="1200" dirty="0"/>
              <a:t>Playing with what they know</a:t>
            </a:r>
          </a:p>
          <a:p>
            <a:r>
              <a:rPr lang="en-US" sz="1200" dirty="0"/>
              <a:t>Being willing to ‘have a go’</a:t>
            </a:r>
          </a:p>
          <a:p>
            <a:r>
              <a:rPr lang="en-US" sz="1200" b="1" dirty="0"/>
              <a:t>Active learning – motivation </a:t>
            </a:r>
          </a:p>
          <a:p>
            <a:r>
              <a:rPr lang="en-US" sz="1200" dirty="0"/>
              <a:t>Being involved and concentrating </a:t>
            </a:r>
          </a:p>
          <a:p>
            <a:r>
              <a:rPr lang="en-US" sz="1200" dirty="0"/>
              <a:t>Keeping trying </a:t>
            </a:r>
          </a:p>
          <a:p>
            <a:r>
              <a:rPr lang="en-US" sz="1200" dirty="0"/>
              <a:t>Enjoying achieving what they set out to do </a:t>
            </a:r>
          </a:p>
          <a:p>
            <a:r>
              <a:rPr lang="en-US" sz="1200" b="1" dirty="0"/>
              <a:t>Creating and thinking critically – thinking </a:t>
            </a:r>
          </a:p>
          <a:p>
            <a:r>
              <a:rPr lang="en-US" sz="1200" dirty="0"/>
              <a:t>Having their own ideas </a:t>
            </a:r>
          </a:p>
          <a:p>
            <a:r>
              <a:rPr lang="en-US" sz="1200" dirty="0"/>
              <a:t>Making links </a:t>
            </a:r>
          </a:p>
          <a:p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6BCECB-3421-4CCE-9A76-7D4AA75AEEE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6471" y="325398"/>
            <a:ext cx="613539" cy="8041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95E1BD-0059-4A37-B8D5-A47C10B8E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5215" y="1412438"/>
            <a:ext cx="1102801" cy="11123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630486-0D8D-41E2-B165-B52800585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323" y="1467433"/>
            <a:ext cx="1354594" cy="11123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A044B6-C484-4DCF-99AD-1138828F45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2446" y="1446750"/>
            <a:ext cx="910794" cy="115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501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Katharine Shenton</dc:creator>
  <cp:lastModifiedBy>MMcKew</cp:lastModifiedBy>
  <cp:revision>2</cp:revision>
  <dcterms:created xsi:type="dcterms:W3CDTF">2024-04-22T13:44:18Z</dcterms:created>
  <dcterms:modified xsi:type="dcterms:W3CDTF">2024-04-24T07:54:25Z</dcterms:modified>
</cp:coreProperties>
</file>