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7" r:id="rId4"/>
    <p:sldId id="258" r:id="rId5"/>
    <p:sldId id="264" r:id="rId6"/>
    <p:sldId id="269" r:id="rId7"/>
    <p:sldId id="268" r:id="rId8"/>
    <p:sldId id="270" r:id="rId9"/>
    <p:sldId id="271" r:id="rId10"/>
    <p:sldId id="272" r:id="rId11"/>
    <p:sldId id="263" r:id="rId12"/>
    <p:sldId id="259" r:id="rId13"/>
    <p:sldId id="260" r:id="rId14"/>
    <p:sldId id="265" r:id="rId15"/>
    <p:sldId id="261" r:id="rId16"/>
    <p:sldId id="262" r:id="rId1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06" autoAdjust="0"/>
    <p:restoredTop sz="80560" autoAdjust="0"/>
  </p:normalViewPr>
  <p:slideViewPr>
    <p:cSldViewPr snapToGrid="0">
      <p:cViewPr varScale="1">
        <p:scale>
          <a:sx n="60" d="100"/>
          <a:sy n="60" d="100"/>
        </p:scale>
        <p:origin x="10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742BC-FA8B-4E35-AF5E-0D57F56BEA6A}" type="datetimeFigureOut">
              <a:rPr lang="en-GB" smtClean="0"/>
              <a:t>19/09/2021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2EB73-2BCC-409C-9503-B900E04530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902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2EB73-2BCC-409C-9503-B900E045303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289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2EB73-2BCC-409C-9503-B900E045303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233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Put here what term you do Relationships</a:t>
            </a:r>
            <a:r>
              <a:rPr lang="en-GB" baseline="0" dirty="0" smtClean="0"/>
              <a:t> education </a:t>
            </a:r>
            <a:r>
              <a:rPr lang="en-GB" dirty="0" smtClean="0"/>
              <a:t> and a brief overview of what you will cover from the </a:t>
            </a:r>
            <a:r>
              <a:rPr lang="en-GB" dirty="0" err="1" smtClean="0"/>
              <a:t>Twinkl</a:t>
            </a:r>
            <a:r>
              <a:rPr lang="en-GB" baseline="0" dirty="0" smtClean="0"/>
              <a:t> resources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2EB73-2BCC-409C-9503-B900E045303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2218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2EB73-2BCC-409C-9503-B900E045303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510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2EB73-2BCC-409C-9503-B900E045303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0802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2EB73-2BCC-409C-9503-B900E045303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867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2EB73-2BCC-409C-9503-B900E045303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2175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2EB73-2BCC-409C-9503-B900E045303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677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2EB73-2BCC-409C-9503-B900E045303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821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en-GB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2EB73-2BCC-409C-9503-B900E045303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522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en-GB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2EB73-2BCC-409C-9503-B900E045303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042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2EB73-2BCC-409C-9503-B900E045303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225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2EB73-2BCC-409C-9503-B900E045303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862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2EB73-2BCC-409C-9503-B900E045303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679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2EB73-2BCC-409C-9503-B900E045303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198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2EB73-2BCC-409C-9503-B900E045303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497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discoveryhyde@Victoriousacademies.or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vowen@victoriousacademies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Year 3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Meet the teacher session </a:t>
            </a:r>
          </a:p>
          <a:p>
            <a:r>
              <a:rPr lang="en-GB" dirty="0" smtClean="0"/>
              <a:t>16</a:t>
            </a:r>
            <a:r>
              <a:rPr lang="en-GB" baseline="30000" dirty="0" smtClean="0"/>
              <a:t>th</a:t>
            </a:r>
            <a:r>
              <a:rPr lang="en-GB" dirty="0" smtClean="0"/>
              <a:t> September 2021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140" y="1548937"/>
            <a:ext cx="3012024" cy="305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316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Year </a:t>
            </a:r>
            <a:r>
              <a:rPr lang="en-GB" dirty="0"/>
              <a:t>3</a:t>
            </a:r>
            <a:r>
              <a:rPr lang="en-GB" dirty="0" smtClean="0"/>
              <a:t> Overview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677266"/>
            <a:ext cx="766762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58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51014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Statutory Relationships Education curriculum  Health and Well Being It’s my body SUMMER 2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1419" y="2234911"/>
            <a:ext cx="5319712" cy="39647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257" y="2234911"/>
            <a:ext cx="5385171" cy="396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6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9574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Reading Books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2700" dirty="0" smtClean="0"/>
              <a:t>Little and often is the key.</a:t>
            </a:r>
            <a:r>
              <a:rPr lang="en-GB" sz="2400" dirty="0"/>
              <a:t>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>-If your child is on Phase 2 - 6 (see reading book sticker) x 3 per week  -with comments </a:t>
            </a:r>
            <a:r>
              <a:rPr lang="en-GB" sz="2400" dirty="0">
                <a:solidFill>
                  <a:srgbClr val="FF0000"/>
                </a:solidFill>
              </a:rPr>
              <a:t>from parent </a:t>
            </a:r>
            <a:r>
              <a:rPr lang="en-GB" sz="2400" dirty="0"/>
              <a:t>each time</a:t>
            </a:r>
            <a:br>
              <a:rPr lang="en-GB" sz="2400" dirty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- </a:t>
            </a:r>
            <a:r>
              <a:rPr lang="en-GB" sz="2400" dirty="0"/>
              <a:t>If your child is on Turquoise or above - </a:t>
            </a:r>
            <a:r>
              <a:rPr lang="en-GB" sz="2400" dirty="0">
                <a:solidFill>
                  <a:srgbClr val="FF0000"/>
                </a:solidFill>
              </a:rPr>
              <a:t>Parent</a:t>
            </a:r>
            <a:r>
              <a:rPr lang="en-GB" sz="2400" dirty="0"/>
              <a:t> read and make comment 1 x per week. </a:t>
            </a:r>
            <a:r>
              <a:rPr lang="en-GB" sz="2400" dirty="0">
                <a:solidFill>
                  <a:srgbClr val="FF0000"/>
                </a:solidFill>
              </a:rPr>
              <a:t>Child</a:t>
            </a:r>
            <a:r>
              <a:rPr lang="en-GB" sz="2400" dirty="0"/>
              <a:t> read and make comment about tricky words, pages read etc. at least 2 x per week. </a:t>
            </a:r>
            <a:br>
              <a:rPr lang="en-GB" sz="2400" dirty="0"/>
            </a:br>
            <a:r>
              <a:rPr lang="en-GB" sz="2700" dirty="0" smtClean="0"/>
              <a:t>  </a:t>
            </a:r>
            <a:br>
              <a:rPr lang="en-GB" sz="2700" dirty="0" smtClean="0"/>
            </a:br>
            <a:r>
              <a:rPr lang="en-GB" sz="2700" dirty="0" smtClean="0"/>
              <a:t/>
            </a:r>
            <a:br>
              <a:rPr lang="en-GB" sz="2700" dirty="0" smtClean="0"/>
            </a:br>
            <a:r>
              <a:rPr lang="en-GB" sz="2700" dirty="0" smtClean="0"/>
              <a:t/>
            </a:r>
            <a:br>
              <a:rPr lang="en-GB" sz="2700" dirty="0" smtClean="0"/>
            </a:br>
            <a:r>
              <a:rPr lang="en-GB" sz="2700" dirty="0" smtClean="0"/>
              <a:t> </a:t>
            </a:r>
            <a:br>
              <a:rPr lang="en-GB" sz="2700" dirty="0" smtClean="0"/>
            </a:br>
            <a:r>
              <a:rPr lang="en-GB" sz="2700" dirty="0"/>
              <a:t/>
            </a:r>
            <a:br>
              <a:rPr lang="en-GB" sz="2700" dirty="0"/>
            </a:br>
            <a:endParaRPr lang="en-GB" sz="2700" dirty="0"/>
          </a:p>
        </p:txBody>
      </p:sp>
    </p:spTree>
    <p:extLst>
      <p:ext uri="{BB962C8B-B14F-4D97-AF65-F5344CB8AC3E}">
        <p14:creationId xmlns:p14="http://schemas.microsoft.com/office/powerpoint/2010/main" val="1819099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716" y="0"/>
            <a:ext cx="8596668" cy="1320800"/>
          </a:xfrm>
        </p:spPr>
        <p:txBody>
          <a:bodyPr/>
          <a:lstStyle/>
          <a:p>
            <a:r>
              <a:rPr lang="en-GB" dirty="0" smtClean="0"/>
              <a:t>Homework 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711893" y="366983"/>
            <a:ext cx="8049491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GB" dirty="0">
                <a:solidFill>
                  <a:schemeClr val="accent1"/>
                </a:solidFill>
              </a:rPr>
              <a:t>Task - 1 piece of home learning on google classroom which should be independent work and take 10 mins - to be completed by Wednesday</a:t>
            </a:r>
          </a:p>
          <a:p>
            <a:endParaRPr lang="en-GB" dirty="0">
              <a:solidFill>
                <a:schemeClr val="accent1"/>
              </a:solidFill>
            </a:endParaRPr>
          </a:p>
          <a:p>
            <a:r>
              <a:rPr lang="en-GB" dirty="0">
                <a:solidFill>
                  <a:schemeClr val="accent1"/>
                </a:solidFill>
              </a:rPr>
              <a:t>Reading </a:t>
            </a:r>
            <a:endParaRPr lang="en-GB" dirty="0" smtClean="0">
              <a:solidFill>
                <a:schemeClr val="accent1"/>
              </a:solidFill>
            </a:endParaRPr>
          </a:p>
          <a:p>
            <a:r>
              <a:rPr lang="en-GB" dirty="0" smtClean="0">
                <a:solidFill>
                  <a:schemeClr val="accent1"/>
                </a:solidFill>
              </a:rPr>
              <a:t>-If </a:t>
            </a:r>
            <a:r>
              <a:rPr lang="en-GB" dirty="0">
                <a:solidFill>
                  <a:schemeClr val="accent1"/>
                </a:solidFill>
              </a:rPr>
              <a:t>your child is on Phase 2 - 6 (see reading book sticker) x 3 per week  -with comments from parent each time</a:t>
            </a:r>
          </a:p>
          <a:p>
            <a:r>
              <a:rPr lang="en-GB" dirty="0" smtClean="0">
                <a:solidFill>
                  <a:schemeClr val="accent1"/>
                </a:solidFill>
              </a:rPr>
              <a:t>- If </a:t>
            </a:r>
            <a:r>
              <a:rPr lang="en-GB" dirty="0">
                <a:solidFill>
                  <a:schemeClr val="accent1"/>
                </a:solidFill>
              </a:rPr>
              <a:t>your child is on Turquoise or above - Parent read and make comment 1 x per week. Child read and make comment about tricky words, pages read </a:t>
            </a:r>
            <a:r>
              <a:rPr lang="en-GB" dirty="0" smtClean="0">
                <a:solidFill>
                  <a:schemeClr val="accent1"/>
                </a:solidFill>
              </a:rPr>
              <a:t>etc. </a:t>
            </a:r>
            <a:r>
              <a:rPr lang="en-GB" dirty="0">
                <a:solidFill>
                  <a:schemeClr val="accent1"/>
                </a:solidFill>
              </a:rPr>
              <a:t>at least 2 x per week. </a:t>
            </a:r>
          </a:p>
          <a:p>
            <a:endParaRPr lang="en-GB" dirty="0">
              <a:solidFill>
                <a:schemeClr val="accent1"/>
              </a:solidFill>
            </a:endParaRPr>
          </a:p>
          <a:p>
            <a:r>
              <a:rPr lang="en-GB" dirty="0">
                <a:solidFill>
                  <a:schemeClr val="accent1"/>
                </a:solidFill>
              </a:rPr>
              <a:t>Lexia - Minimum of 10 mins per week </a:t>
            </a:r>
          </a:p>
          <a:p>
            <a:endParaRPr lang="en-GB" dirty="0">
              <a:solidFill>
                <a:schemeClr val="accent1"/>
              </a:solidFill>
            </a:endParaRPr>
          </a:p>
          <a:p>
            <a:r>
              <a:rPr lang="en-GB" dirty="0">
                <a:solidFill>
                  <a:schemeClr val="accent1"/>
                </a:solidFill>
              </a:rPr>
              <a:t>Times tables Rock Stars - Minimum of  2 x 10 min sessions</a:t>
            </a:r>
          </a:p>
          <a:p>
            <a:endParaRPr lang="en-GB" dirty="0">
              <a:solidFill>
                <a:schemeClr val="accent1"/>
              </a:solidFill>
            </a:endParaRPr>
          </a:p>
          <a:p>
            <a:r>
              <a:rPr lang="en-GB" dirty="0">
                <a:solidFill>
                  <a:schemeClr val="accent1"/>
                </a:solidFill>
              </a:rPr>
              <a:t>NO classes will be sending home spellings to learn but will be specific lessons and time in class. </a:t>
            </a:r>
          </a:p>
          <a:p>
            <a:endParaRPr lang="en-GB" dirty="0">
              <a:solidFill>
                <a:schemeClr val="accent1"/>
              </a:solidFill>
            </a:endParaRPr>
          </a:p>
          <a:p>
            <a:r>
              <a:rPr lang="en-GB" dirty="0">
                <a:solidFill>
                  <a:schemeClr val="accent1"/>
                </a:solidFill>
              </a:rPr>
              <a:t>KS1 and KS2 additional tasks (optional) </a:t>
            </a:r>
          </a:p>
          <a:p>
            <a:endParaRPr lang="en-GB" dirty="0">
              <a:solidFill>
                <a:schemeClr val="accent1"/>
              </a:solidFill>
            </a:endParaRPr>
          </a:p>
          <a:p>
            <a:r>
              <a:rPr lang="en-GB" dirty="0">
                <a:solidFill>
                  <a:schemeClr val="accent1"/>
                </a:solidFill>
              </a:rPr>
              <a:t>Any home learning that a child does independently which is additional to this (such as home projects, research, writing stories, practicing maths concepts </a:t>
            </a:r>
            <a:r>
              <a:rPr lang="en-GB" dirty="0" smtClean="0">
                <a:solidFill>
                  <a:schemeClr val="accent1"/>
                </a:solidFill>
              </a:rPr>
              <a:t>etc.) </a:t>
            </a:r>
            <a:r>
              <a:rPr lang="en-GB" dirty="0">
                <a:solidFill>
                  <a:schemeClr val="accent1"/>
                </a:solidFill>
              </a:rPr>
              <a:t>will be rewarded with DoJo's.</a:t>
            </a:r>
          </a:p>
        </p:txBody>
      </p:sp>
    </p:spTree>
    <p:extLst>
      <p:ext uri="{BB962C8B-B14F-4D97-AF65-F5344CB8AC3E}">
        <p14:creationId xmlns:p14="http://schemas.microsoft.com/office/powerpoint/2010/main" val="366752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Uniform and Equipment 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92369" y="1384899"/>
            <a:ext cx="9753599" cy="4607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</a:rPr>
              <a:t>The Academy uniform is as follows: </a:t>
            </a:r>
            <a:endParaRPr lang="en-GB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Dark </a:t>
            </a: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</a:rPr>
              <a:t>grey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 skirt, shorts or trousers. </a:t>
            </a:r>
            <a:endParaRPr lang="en-GB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Light blue polo shirt (with or without Academy logo). </a:t>
            </a:r>
            <a:endParaRPr lang="en-GB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Dark blue sweater or cardigan with Academy logo. </a:t>
            </a:r>
            <a:endParaRPr lang="en-GB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Blue and white checked summer dresses. </a:t>
            </a:r>
            <a:endParaRPr lang="en-GB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Socks/tights – white, navy, black or grey. No patterns or characters. </a:t>
            </a:r>
            <a:endParaRPr lang="en-GB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GB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</a:rPr>
              <a:t>Shoes</a:t>
            </a:r>
            <a:endParaRPr lang="en-GB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Black shoes (</a:t>
            </a: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not boots or trainer style shoes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- sensible, flat and without flashing heels. </a:t>
            </a:r>
            <a:endParaRPr lang="en-GB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Wellies can be worn when the children are in the school grounds. </a:t>
            </a:r>
            <a:endParaRPr lang="en-GB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During periods of inclement weather pupils may wear black leather style boots (not 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</a:rPr>
              <a:t>Ugg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 style). </a:t>
            </a:r>
            <a:endParaRPr lang="en-GB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GB" b="1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171450" indent="-171450">
              <a:spcBef>
                <a:spcPts val="500"/>
              </a:spcBef>
              <a:spcAft>
                <a:spcPts val="0"/>
              </a:spcAft>
            </a:pP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</a:rPr>
              <a:t>PE kit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 is as follows: </a:t>
            </a:r>
            <a:endParaRPr lang="en-GB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Black sports shorts and plain white t-shirt </a:t>
            </a:r>
            <a:endParaRPr lang="en-GB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Black pumps or trainers without flashing heels </a:t>
            </a:r>
            <a:endParaRPr lang="en-GB" b="1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GB" b="1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102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Uniform and Equipment 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92369" y="1384899"/>
            <a:ext cx="9753599" cy="50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Hair </a:t>
            </a: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</a:rPr>
              <a:t>accessories –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bobbles, clips and headbands should be white, black, blue or green and </a:t>
            </a: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</a:rPr>
              <a:t>MUST NOT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 have bows, glitter or embellishments</a:t>
            </a:r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endParaRPr lang="en-GB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</a:rPr>
              <a:t>Jewellery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 - pupils may wear a watch and one pair of plain studs only whilst at the academy. </a:t>
            </a:r>
            <a:endParaRPr lang="en-GB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GB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</a:rPr>
              <a:t>Make-up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 - make-up including nail varnish, temporary tattoos and lip gloss should not be worn to the academy. </a:t>
            </a:r>
            <a:endParaRPr lang="en-GB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GB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indent="-171450">
              <a:spcBef>
                <a:spcPts val="500"/>
              </a:spcBef>
              <a:spcAft>
                <a:spcPts val="0"/>
              </a:spcAft>
            </a:pP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</a:rPr>
              <a:t>Sun hats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 - must be in school colours of dark blue, white or checked. The Academy do have an Academy baseball cap that is available to purchase.  </a:t>
            </a:r>
            <a:endParaRPr lang="en-GB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171450" indent="-171450">
              <a:spcBef>
                <a:spcPts val="500"/>
              </a:spcBef>
              <a:spcAft>
                <a:spcPts val="0"/>
              </a:spcAft>
            </a:pPr>
            <a:endParaRPr lang="en-GB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indent="-171450">
              <a:spcBef>
                <a:spcPts val="500"/>
              </a:spcBef>
              <a:spcAft>
                <a:spcPts val="0"/>
              </a:spcAft>
            </a:pP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</a:rPr>
              <a:t>Headwear as part of religious observance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 - the appropriate garment should be in </a:t>
            </a:r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school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colours of dark blue, checked or white. These should not have glitter or embellishments.  </a:t>
            </a:r>
            <a:endParaRPr lang="en-GB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171450" indent="-171450">
              <a:spcBef>
                <a:spcPts val="500"/>
              </a:spcBef>
              <a:spcAft>
                <a:spcPts val="0"/>
              </a:spcAft>
            </a:pPr>
            <a:endParaRPr lang="en-GB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indent="-171450">
              <a:spcBef>
                <a:spcPts val="500"/>
              </a:spcBef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r>
              <a:rPr lang="en-GB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Hats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- Plain blue or Discovery branded - no other colours and no patterns/pictures/logos</a:t>
            </a:r>
            <a:endParaRPr lang="en-GB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 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clothing and footwear should be clearly labelled with the child’s name.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261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0873" y="1336431"/>
            <a:ext cx="4199466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Thank you 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Any Questions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542606" y="4582943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u="sng" dirty="0" smtClean="0">
                <a:hlinkClick r:id="rId3"/>
              </a:rPr>
              <a:t>infodiscoveryhyde@victoriousacademies.org</a:t>
            </a:r>
            <a:r>
              <a:rPr lang="en-GB" b="1" u="sng" dirty="0"/>
              <a:t/>
            </a:r>
            <a:br>
              <a:rPr lang="en-GB" b="1" u="sng" dirty="0"/>
            </a:br>
            <a:endParaRPr lang="en-GB" b="1" u="sng" dirty="0" smtClean="0"/>
          </a:p>
          <a:p>
            <a:pPr algn="ctr"/>
            <a:r>
              <a:rPr lang="en-GB" b="1" u="sng" dirty="0" smtClean="0"/>
              <a:t>boldham@victoriousacademies.org </a:t>
            </a:r>
          </a:p>
          <a:p>
            <a:pPr algn="ctr"/>
            <a:endParaRPr lang="en-GB" b="1" u="sng" dirty="0"/>
          </a:p>
          <a:p>
            <a:pPr algn="ctr"/>
            <a:r>
              <a:rPr lang="en-GB" b="1" u="sng" dirty="0" smtClean="0"/>
              <a:t>vowen@victoriousacademies.org</a:t>
            </a:r>
          </a:p>
        </p:txBody>
      </p:sp>
    </p:spTree>
    <p:extLst>
      <p:ext uri="{BB962C8B-B14F-4D97-AF65-F5344CB8AC3E}">
        <p14:creationId xmlns:p14="http://schemas.microsoft.com/office/powerpoint/2010/main" val="1699465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Team and how to contact the teacher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17093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Teacher: Miss </a:t>
            </a:r>
            <a:r>
              <a:rPr lang="en-GB" dirty="0"/>
              <a:t>Owen </a:t>
            </a:r>
            <a:r>
              <a:rPr lang="en-GB" dirty="0" smtClean="0"/>
              <a:t>                       Teaching Assistant: Mr </a:t>
            </a:r>
            <a:r>
              <a:rPr lang="en-GB" dirty="0" err="1" smtClean="0"/>
              <a:t>Sibbit</a:t>
            </a:r>
            <a:r>
              <a:rPr lang="en-GB" dirty="0" smtClean="0"/>
              <a:t> 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>
              <a:hlinkClick r:id="rId3"/>
            </a:endParaRPr>
          </a:p>
          <a:p>
            <a:endParaRPr lang="en-GB" dirty="0">
              <a:hlinkClick r:id="rId3"/>
            </a:endParaRPr>
          </a:p>
          <a:p>
            <a:endParaRPr lang="en-GB" dirty="0" smtClean="0">
              <a:hlinkClick r:id="rId3"/>
            </a:endParaRPr>
          </a:p>
          <a:p>
            <a:endParaRPr lang="en-GB" dirty="0">
              <a:hlinkClick r:id="rId3"/>
            </a:endParaRPr>
          </a:p>
          <a:p>
            <a:endParaRPr lang="en-GB" dirty="0" smtClean="0">
              <a:hlinkClick r:id="rId3"/>
            </a:endParaRPr>
          </a:p>
          <a:p>
            <a:endParaRPr lang="en-GB" dirty="0" smtClean="0">
              <a:hlinkClick r:id="rId3"/>
            </a:endParaRPr>
          </a:p>
          <a:p>
            <a:endParaRPr lang="en-GB" dirty="0">
              <a:hlinkClick r:id="rId3"/>
            </a:endParaRPr>
          </a:p>
          <a:p>
            <a:endParaRPr lang="en-GB" dirty="0" smtClean="0">
              <a:hlinkClick r:id="rId3"/>
            </a:endParaRPr>
          </a:p>
          <a:p>
            <a:r>
              <a:rPr lang="en-GB" dirty="0" smtClean="0">
                <a:hlinkClick r:id="rId3"/>
              </a:rPr>
              <a:t>vowen@victoriousacademies.org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041" y="2515175"/>
            <a:ext cx="2902687" cy="314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015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Values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55" y="2215661"/>
            <a:ext cx="10986138" cy="277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26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Curriculum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847842" y="1584322"/>
            <a:ext cx="825565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Three key drivers are interwoven into the curriculum: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/>
              <a:t>Cultural diversity;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/>
              <a:t>Gender Equality 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/>
              <a:t>the value of education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r>
              <a:rPr lang="en-GB" sz="2400" dirty="0" smtClean="0"/>
              <a:t>History and Geography lead the themes.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r>
              <a:rPr lang="en-GB" sz="2400" dirty="0" smtClean="0"/>
              <a:t>Themed learning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r>
              <a:rPr lang="en-GB" sz="2400" dirty="0" smtClean="0"/>
              <a:t>Trips, visits, hooks and experiences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1686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Year </a:t>
            </a:r>
            <a:r>
              <a:rPr lang="en-GB" dirty="0"/>
              <a:t>3</a:t>
            </a:r>
            <a:r>
              <a:rPr lang="en-GB" dirty="0" smtClean="0"/>
              <a:t> Overview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270000"/>
            <a:ext cx="7965285" cy="519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268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Year </a:t>
            </a:r>
            <a:r>
              <a:rPr lang="en-GB" dirty="0"/>
              <a:t>3</a:t>
            </a:r>
            <a:r>
              <a:rPr lang="en-GB" dirty="0" smtClean="0"/>
              <a:t> Overview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802" y="1123084"/>
            <a:ext cx="6295871" cy="538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273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Year </a:t>
            </a:r>
            <a:r>
              <a:rPr lang="en-GB" dirty="0"/>
              <a:t>3</a:t>
            </a:r>
            <a:r>
              <a:rPr lang="en-GB" dirty="0" smtClean="0"/>
              <a:t> Overview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3" y="1454294"/>
            <a:ext cx="8815969" cy="451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338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Year </a:t>
            </a:r>
            <a:r>
              <a:rPr lang="en-GB" dirty="0"/>
              <a:t>3</a:t>
            </a:r>
            <a:r>
              <a:rPr lang="en-GB" dirty="0" smtClean="0"/>
              <a:t> Overview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569" y="1436975"/>
            <a:ext cx="7667625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908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Year </a:t>
            </a:r>
            <a:r>
              <a:rPr lang="en-GB" dirty="0"/>
              <a:t>3</a:t>
            </a:r>
            <a:r>
              <a:rPr lang="en-GB" dirty="0" smtClean="0"/>
              <a:t> Overview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994" y="1270000"/>
            <a:ext cx="772477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62466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132</TotalTime>
  <Words>360</Words>
  <Application>Microsoft Office PowerPoint</Application>
  <PresentationFormat>Widescreen</PresentationFormat>
  <Paragraphs>105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Symbol</vt:lpstr>
      <vt:lpstr>Times New Roman</vt:lpstr>
      <vt:lpstr>Trebuchet MS</vt:lpstr>
      <vt:lpstr>Wingdings 3</vt:lpstr>
      <vt:lpstr>Facet</vt:lpstr>
      <vt:lpstr>Year 3 </vt:lpstr>
      <vt:lpstr>The Team and how to contact the teacher </vt:lpstr>
      <vt:lpstr>Our Values </vt:lpstr>
      <vt:lpstr>Our Curriculum </vt:lpstr>
      <vt:lpstr>The Year 3 Overview </vt:lpstr>
      <vt:lpstr>The Year 3 Overview </vt:lpstr>
      <vt:lpstr>The Year 3 Overview </vt:lpstr>
      <vt:lpstr>The Year 3 Overview </vt:lpstr>
      <vt:lpstr>The Year 3 Overview </vt:lpstr>
      <vt:lpstr>The Year 3 Overview </vt:lpstr>
      <vt:lpstr>The Statutory Relationships Education curriculum  Health and Well Being It’s my body SUMMER 2 </vt:lpstr>
      <vt:lpstr>Reading Books  Little and often is the key.   -If your child is on Phase 2 - 6 (see reading book sticker) x 3 per week  -with comments from parent each time  - If your child is on Turquoise or above - Parent read and make comment 1 x per week. Child read and make comment about tricky words, pages read etc. at least 2 x per week.          </vt:lpstr>
      <vt:lpstr>Homework </vt:lpstr>
      <vt:lpstr>Uniform and Equipment </vt:lpstr>
      <vt:lpstr>Uniform and Equipment </vt:lpstr>
      <vt:lpstr>Thank you   Any Questions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</dc:title>
  <dc:creator>B Oldham</dc:creator>
  <cp:lastModifiedBy>V Owen</cp:lastModifiedBy>
  <cp:revision>13</cp:revision>
  <cp:lastPrinted>2021-09-16T07:10:22Z</cp:lastPrinted>
  <dcterms:created xsi:type="dcterms:W3CDTF">2021-09-08T12:31:06Z</dcterms:created>
  <dcterms:modified xsi:type="dcterms:W3CDTF">2021-09-19T15:02:56Z</dcterms:modified>
</cp:coreProperties>
</file>